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62" r:id="rId12"/>
    <p:sldId id="261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425"/>
    <a:srgbClr val="10EE25"/>
    <a:srgbClr val="FF0000"/>
    <a:srgbClr val="800080"/>
    <a:srgbClr val="33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DDF9E43-19A6-48A5-9E2D-5A5E2959B736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124E1F0-BF36-4930-B980-528B99AA113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split orient="vert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video" Target="file:///F:\python%20class\InShot_20230121_141827676.mp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851648" cy="1828800"/>
          </a:xfrm>
        </p:spPr>
        <p:txBody>
          <a:bodyPr rIns="182880">
            <a:scene3d>
              <a:camera prst="orthographicFront">
                <a:rot lat="0" lon="21599994" rev="0"/>
              </a:camera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algn="ctr"/>
            <a:r>
              <a:rPr lang="en-US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254000" dist="25400" dir="4380000" algn="bl" rotWithShape="0">
                    <a:srgbClr val="10EE25"/>
                  </a:outerShdw>
                </a:effectLst>
                <a:latin typeface="Arial Black" pitchFamily="34" charset="0"/>
              </a:rPr>
              <a:t>Adventure</a:t>
            </a:r>
            <a:r>
              <a:rPr lang="en-US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800080"/>
                </a:solidFill>
                <a:effectLst>
                  <a:outerShdw blurRad="254000" dist="25400" dir="4380000" algn="bl" rotWithShape="0">
                    <a:srgbClr val="10EE25"/>
                  </a:outerShdw>
                </a:effectLst>
                <a:latin typeface="Arial Black" pitchFamily="34" charset="0"/>
              </a:rPr>
              <a:t> </a:t>
            </a:r>
            <a:r>
              <a:rPr lang="en-US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254000" dist="25400" dir="4380000" algn="bl" rotWithShape="0">
                    <a:srgbClr val="10EE25"/>
                  </a:outerShdw>
                </a:effectLst>
                <a:latin typeface="Arial Black" pitchFamily="34" charset="0"/>
              </a:rPr>
              <a:t>Games </a:t>
            </a:r>
            <a:br>
              <a:rPr lang="en-US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254000" dist="25400" dir="4380000" algn="bl" rotWithShape="0">
                    <a:srgbClr val="10EE25"/>
                  </a:outerShdw>
                </a:effectLst>
                <a:latin typeface="Arial Black" pitchFamily="34" charset="0"/>
              </a:rPr>
            </a:br>
            <a:r>
              <a:rPr lang="en-US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outerShdw blurRad="254000" dist="25400" dir="4380000" algn="bl" rotWithShape="0">
                    <a:srgbClr val="10EE25"/>
                  </a:outerShdw>
                </a:effectLst>
                <a:latin typeface="Arial Black" pitchFamily="34" charset="0"/>
              </a:rPr>
              <a:t>Devoloping</a:t>
            </a:r>
            <a:endParaRPr lang="en-US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0000"/>
              </a:solidFill>
              <a:effectLst>
                <a:outerShdw blurRad="254000" dist="25400" dir="4380000" algn="bl" rotWithShape="0">
                  <a:srgbClr val="10EE25"/>
                </a:outerShdw>
              </a:effectLst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2438400"/>
          </a:xfrm>
          <a:blipFill dpi="0" rotWithShape="1">
            <a:blip r:embed="rId3" cstate="print">
              <a:alphaModFix amt="77000"/>
              <a:lum bright="-5000"/>
            </a:blip>
            <a:srcRect/>
            <a:stretch>
              <a:fillRect/>
            </a:stretch>
          </a:blipFill>
          <a:effectLst>
            <a:innerShdw blurRad="63500" dist="50800" dir="18900000">
              <a:prstClr val="black"/>
            </a:innerShdw>
          </a:effectLst>
        </p:spPr>
        <p:txBody>
          <a:bodyPr>
            <a:normAutofit/>
          </a:bodyPr>
          <a:lstStyle/>
          <a:p>
            <a:pPr algn="ctr"/>
            <a:endParaRPr lang="en-US" sz="2800" dirty="0" smtClean="0">
              <a:latin typeface="Algerian" pitchFamily="82" charset="0"/>
            </a:endParaRPr>
          </a:p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Making by         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:  A.vignesh sethupathi</a:t>
            </a:r>
          </a:p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From          :  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sivagangai (d.t)    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7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581400" y="7620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436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7600"/>
            <a:ext cx="9144000" cy="3227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3962400" cy="8564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Search box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Content Placeholder 3" descr="Annotation 2023-01-21 14234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91759"/>
            <a:ext cx="9143999" cy="2266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Left Arrow Callout 4"/>
          <p:cNvSpPr/>
          <p:nvPr/>
        </p:nvSpPr>
        <p:spPr>
          <a:xfrm>
            <a:off x="3733800" y="990600"/>
            <a:ext cx="4876800" cy="3352800"/>
          </a:xfrm>
          <a:prstGeom prst="left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Button create then inside A search image to absolute in website , then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Used to placeholder for(search box),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Input box in radius to use 50%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3962400"/>
            <a:ext cx="243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38862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000" y="1905000"/>
            <a:ext cx="18288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 A Input box create in website</a:t>
            </a:r>
            <a:endParaRPr lang="en-US" sz="2000" dirty="0"/>
          </a:p>
        </p:txBody>
      </p:sp>
    </p:spTree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914400"/>
            <a:ext cx="5943600" cy="762002"/>
          </a:xfrm>
        </p:spPr>
        <p:txBody>
          <a:bodyPr/>
          <a:lstStyle/>
          <a:p>
            <a:r>
              <a:rPr lang="en-US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</a:rPr>
              <a:t>Adverticement</a:t>
            </a:r>
            <a:endParaRPr lang="en-US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Bahnschrift Condensed" pitchFamily="34" charset="0"/>
              </a:rPr>
              <a:t>         Using by</a:t>
            </a:r>
          </a:p>
          <a:p>
            <a:endParaRPr lang="en-US" sz="2400" dirty="0" smtClean="0">
              <a:latin typeface="Bahnschrift Condensed" pitchFamily="34" charset="0"/>
            </a:endParaRPr>
          </a:p>
          <a:p>
            <a:endParaRPr lang="en-US" sz="2400" dirty="0" smtClean="0">
              <a:latin typeface="Bahnschrift Condensed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400" dirty="0" smtClean="0">
                <a:latin typeface="Bahnschrift Condensed" pitchFamily="34" charset="0"/>
              </a:rPr>
              <a:t> Animation to using six picture’s.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dirty="0" smtClean="0">
                <a:latin typeface="Bahnschrift Condensed" pitchFamily="34" charset="0"/>
              </a:rPr>
              <a:t>Flex using picture box.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dirty="0" smtClean="0">
                <a:latin typeface="Bahnschrift Condensed" pitchFamily="34" charset="0"/>
              </a:rPr>
              <a:t>Animation  duration and  @keyframes used to  slide showing.</a:t>
            </a:r>
          </a:p>
          <a:p>
            <a:endParaRPr lang="en-US" sz="2400" dirty="0">
              <a:latin typeface="Bahnschrift Condensed" pitchFamily="34" charset="0"/>
            </a:endParaRPr>
          </a:p>
        </p:txBody>
      </p:sp>
      <p:pic>
        <p:nvPicPr>
          <p:cNvPr id="10" name="InShot_20230121_141827676.mp4">
            <a:hlinkClick r:id="" action="ppaction://media"/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86200" y="2590800"/>
            <a:ext cx="525780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Down Arrow 10"/>
          <p:cNvSpPr/>
          <p:nvPr/>
        </p:nvSpPr>
        <p:spPr>
          <a:xfrm>
            <a:off x="1447800" y="22860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05600" y="19812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Games product key</a:t>
            </a:r>
            <a:endParaRPr lang="en-US" sz="6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4" name="Content Placeholder 3" descr="Annotation 2023-01-21 1441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39" y="2791432"/>
            <a:ext cx="8878161" cy="3997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52400" y="2209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notation 2023-01-21 2133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267200"/>
            <a:ext cx="8406519" cy="2428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04800" y="35052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4572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Gamesproduct key</a:t>
            </a:r>
            <a:endParaRPr kumimoji="0" lang="en-US" sz="6000" b="1" i="0" u="none" strike="noStrike" kern="1200" cap="none" spc="0" normalizeH="0" baseline="0" noProof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4200" y="1905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On mouse over in xxxxxx mark under this product key is showing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152400"/>
            <a:ext cx="3352800" cy="1162050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  <a:latin typeface="Arial Black" pitchFamily="34" charset="0"/>
              </a:rPr>
              <a:t>Login form</a:t>
            </a:r>
            <a:endParaRPr lang="en-US" sz="4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609600" y="2133600"/>
            <a:ext cx="3124200" cy="44958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Username and </a:t>
            </a:r>
            <a:r>
              <a:rPr lang="en-US" sz="2800" dirty="0" smtClean="0">
                <a:solidFill>
                  <a:schemeClr val="bg1"/>
                </a:solidFill>
              </a:rPr>
              <a:t>password</a:t>
            </a:r>
            <a:r>
              <a:rPr lang="en-US" sz="1800" dirty="0" smtClean="0">
                <a:solidFill>
                  <a:schemeClr val="bg1"/>
                </a:solidFill>
              </a:rPr>
              <a:t> to create to required.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          User name fill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                   &amp;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          password fill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Then,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      checkbox click to login 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To successfully.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Reset button used to any typing in input box for  reseted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nnotation 2023-01-21 213929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8200" y="1524000"/>
            <a:ext cx="4251719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6553200" y="9144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System supported details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nnotation 2023-01-21 2149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657600"/>
            <a:ext cx="87630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own Arrow 7"/>
          <p:cNvSpPr/>
          <p:nvPr/>
        </p:nvSpPr>
        <p:spPr>
          <a:xfrm>
            <a:off x="3657600" y="1905000"/>
            <a:ext cx="2743200" cy="152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" y="26670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footer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4" name="Content Placeholder 3" descr="Annotation 2023-01-21 2153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29200"/>
            <a:ext cx="914400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28600" y="4114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25146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Bahnschrift" pitchFamily="34" charset="0"/>
              </a:rPr>
              <a:t>Footer details for  website links and maps and privacy</a:t>
            </a:r>
            <a:endParaRPr lang="en-US" sz="2400" dirty="0">
              <a:solidFill>
                <a:srgbClr val="FFFF00"/>
              </a:solidFill>
              <a:latin typeface="Bahnschrift" pitchFamily="34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200">
                <a:alpha val="0"/>
              </a:srgbClr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685800"/>
            <a:ext cx="5562600" cy="838200"/>
          </a:xfrm>
        </p:spPr>
        <p:txBody>
          <a:bodyPr/>
          <a:lstStyle/>
          <a:p>
            <a:r>
              <a:rPr lang="en-US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 Black" pitchFamily="34" charset="0"/>
              </a:rPr>
              <a:t>Model website</a:t>
            </a:r>
            <a:endParaRPr lang="en-US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 Black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       </a:t>
            </a:r>
            <a:r>
              <a:rPr lang="en-US" sz="3200" dirty="0" smtClean="0">
                <a:solidFill>
                  <a:srgbClr val="0CA425"/>
                </a:solidFill>
              </a:rPr>
              <a:t>Original  website</a:t>
            </a:r>
            <a:endParaRPr lang="en-US" sz="3200" dirty="0">
              <a:solidFill>
                <a:srgbClr val="0CA42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CA425"/>
                </a:solidFill>
              </a:rPr>
              <a:t>                  </a:t>
            </a:r>
            <a:r>
              <a:rPr lang="en-US" sz="3200" dirty="0" smtClean="0">
                <a:solidFill>
                  <a:srgbClr val="0CA425"/>
                </a:solidFill>
              </a:rPr>
              <a:t>My  website</a:t>
            </a:r>
            <a:endParaRPr lang="en-US" sz="3200" dirty="0">
              <a:solidFill>
                <a:srgbClr val="0CA425"/>
              </a:solidFill>
            </a:endParaRPr>
          </a:p>
        </p:txBody>
      </p:sp>
      <p:pic>
        <p:nvPicPr>
          <p:cNvPr id="9" name="Content Placeholder 8" descr="Annotation 2023-01-22 084300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0" y="2514600"/>
            <a:ext cx="4572000" cy="4343400"/>
          </a:xfrm>
        </p:spPr>
      </p:pic>
      <p:pic>
        <p:nvPicPr>
          <p:cNvPr id="10" name="Content Placeholder 9" descr="Annotation 2023-01-22 084301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514600"/>
            <a:ext cx="4498975" cy="4343400"/>
          </a:xfrm>
        </p:spPr>
      </p:pic>
    </p:spTree>
  </p:cSld>
  <p:clrMapOvr>
    <a:masterClrMapping/>
  </p:clrMapOvr>
  <p:transition spd="med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tx1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438400"/>
            <a:ext cx="9144000" cy="1429512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Thanks for watching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u="sng" dirty="0" smtClean="0">
                <a:solidFill>
                  <a:srgbClr val="10EE25"/>
                </a:solidFill>
              </a:rPr>
              <a:t>Heading</a:t>
            </a:r>
            <a:r>
              <a:rPr lang="en-US" dirty="0" smtClean="0">
                <a:solidFill>
                  <a:srgbClr val="10EE25"/>
                </a:solidFill>
              </a:rPr>
              <a:t> : </a:t>
            </a:r>
            <a:r>
              <a:rPr lang="en-US" b="1" i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ocean of games</a:t>
            </a:r>
            <a:endParaRPr lang="en-US" i="1" dirty="0"/>
          </a:p>
        </p:txBody>
      </p:sp>
      <p:pic>
        <p:nvPicPr>
          <p:cNvPr id="4" name="Content Placeholder 3" descr="Annotation 2023-01-21 1235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5181600"/>
            <a:ext cx="8615688" cy="1524000"/>
          </a:xfrm>
          <a:scene3d>
            <a:camera prst="orthographicFront"/>
            <a:lightRig rig="threePt" dir="t"/>
          </a:scene3d>
          <a:sp3d prstMaterial="metal">
            <a:bevelT prst="angle"/>
          </a:sp3d>
        </p:spPr>
      </p:pic>
      <p:sp>
        <p:nvSpPr>
          <p:cNvPr id="5" name="TextBox 4"/>
          <p:cNvSpPr txBox="1"/>
          <p:nvPr/>
        </p:nvSpPr>
        <p:spPr>
          <a:xfrm>
            <a:off x="762000" y="2286000"/>
            <a:ext cx="416286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used in Animation :  </a:t>
            </a:r>
            <a:endParaRPr lang="en-US" sz="2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2514600"/>
            <a:ext cx="3429000" cy="120032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rgbClr val="00B050">
                <a:alpha val="40000"/>
              </a:srgb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Text shadow </a:t>
            </a:r>
            <a:r>
              <a:rPr lang="en-US" sz="2400" dirty="0" smtClean="0"/>
              <a:t>,then</a:t>
            </a:r>
          </a:p>
          <a:p>
            <a:r>
              <a:rPr lang="en-US" sz="2400" dirty="0" smtClean="0"/>
              <a:t>Two </a:t>
            </a:r>
            <a:r>
              <a:rPr lang="en-US" sz="2400" u="sng" dirty="0" smtClean="0"/>
              <a:t>colors</a:t>
            </a:r>
            <a:r>
              <a:rPr lang="en-US" sz="2400" dirty="0" smtClean="0"/>
              <a:t> used in heading tag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1910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00" y="4267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blinking</a:t>
            </a:r>
            <a:endParaRPr lang="en-US" sz="2000" dirty="0"/>
          </a:p>
        </p:txBody>
      </p:sp>
    </p:spTree>
  </p:cSld>
  <p:clrMapOvr>
    <a:masterClrMapping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spc="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Navigation</a:t>
            </a:r>
            <a:r>
              <a:rPr lang="en-US" sz="6600" b="1" spc="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</a:t>
            </a:r>
            <a:r>
              <a:rPr lang="en-US" sz="6600" b="1" u="sng" spc="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bar</a:t>
            </a:r>
            <a:endParaRPr lang="en-US" sz="6600" b="1" u="sng" spc="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Content Placeholder 8" descr="Annotation 2023-01-21 12513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5105400"/>
            <a:ext cx="8839200" cy="1600200"/>
          </a:xfr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1" name="TextBox 10"/>
          <p:cNvSpPr txBox="1"/>
          <p:nvPr/>
        </p:nvSpPr>
        <p:spPr>
          <a:xfrm>
            <a:off x="457200" y="2057400"/>
            <a:ext cx="144780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33CC"/>
                </a:solidFill>
                <a:latin typeface="Britannic Bold" pitchFamily="34" charset="0"/>
              </a:rPr>
              <a:t>Used by,</a:t>
            </a:r>
            <a:endParaRPr lang="en-US" sz="2000" dirty="0">
              <a:solidFill>
                <a:srgbClr val="3333CC"/>
              </a:solidFill>
              <a:latin typeface="Britannic Bol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0" y="1905000"/>
            <a:ext cx="28194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Animation,</a:t>
            </a:r>
          </a:p>
          <a:p>
            <a:r>
              <a:rPr lang="en-US" dirty="0" smtClean="0"/>
              <a:t>Hover,</a:t>
            </a:r>
          </a:p>
          <a:p>
            <a:r>
              <a:rPr lang="en-US" dirty="0" smtClean="0"/>
              <a:t>Border,</a:t>
            </a:r>
          </a:p>
          <a:p>
            <a:r>
              <a:rPr lang="en-US" dirty="0" smtClean="0"/>
              <a:t>Border  radius,</a:t>
            </a:r>
          </a:p>
          <a:p>
            <a:r>
              <a:rPr lang="en-US" dirty="0" smtClean="0"/>
              <a:t>Duration time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905000" y="21336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41910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5" name="Picture 14" descr="Annotation 2023-01-21 1326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86200"/>
            <a:ext cx="1969595" cy="91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6" name="Down Arrow 15"/>
          <p:cNvSpPr/>
          <p:nvPr/>
        </p:nvSpPr>
        <p:spPr>
          <a:xfrm>
            <a:off x="7391400" y="3048000"/>
            <a:ext cx="4572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48400" y="1752600"/>
            <a:ext cx="2362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mouse over in change to color  and background grow and blink</a:t>
            </a:r>
            <a:endParaRPr lang="en-US" dirty="0"/>
          </a:p>
        </p:txBody>
      </p:sp>
    </p:spTree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1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Content Placeholder 3" descr="Annotation 2023-01-21 13364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886200" y="9144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2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886200" y="8382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04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589520"/>
            <a:ext cx="9144000" cy="3268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3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886200" y="7620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1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19121"/>
            <a:ext cx="9144000" cy="3303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4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886200" y="7620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23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10382"/>
            <a:ext cx="9144000" cy="3247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5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3886200" y="7620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31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556001"/>
            <a:ext cx="9144000" cy="3301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657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Game 6</a:t>
            </a:r>
            <a:endParaRPr lang="en-U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971800"/>
            <a:ext cx="2209800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002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Output 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 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4038600" y="609600"/>
            <a:ext cx="5257800" cy="24384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itchFamily="34" charset="0"/>
              </a:rPr>
              <a:t>Game name 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&amp;</a:t>
            </a:r>
          </a:p>
          <a:p>
            <a:pPr algn="ctr"/>
            <a:r>
              <a:rPr lang="en-US" sz="2400" dirty="0" smtClean="0">
                <a:latin typeface="Arial Black" pitchFamily="34" charset="0"/>
              </a:rPr>
              <a:t>Game detail’s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Content Placeholder 6" descr="Annotation 2023-01-21 14034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569005"/>
            <a:ext cx="9144000" cy="3288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308</TotalTime>
  <Words>287</Words>
  <Application>Microsoft Office PowerPoint</Application>
  <PresentationFormat>On-screen Show (4:3)</PresentationFormat>
  <Paragraphs>93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Flow</vt:lpstr>
      <vt:lpstr>Adventure Games  Devoloping</vt:lpstr>
      <vt:lpstr>Heading : ocean of games</vt:lpstr>
      <vt:lpstr>Navigation  bar</vt:lpstr>
      <vt:lpstr>Game 1</vt:lpstr>
      <vt:lpstr>Game 2</vt:lpstr>
      <vt:lpstr>Game 3</vt:lpstr>
      <vt:lpstr>Game 4</vt:lpstr>
      <vt:lpstr>Game 5</vt:lpstr>
      <vt:lpstr>Game 6</vt:lpstr>
      <vt:lpstr>Game 7</vt:lpstr>
      <vt:lpstr>Search box</vt:lpstr>
      <vt:lpstr>Adverticement</vt:lpstr>
      <vt:lpstr>Games product key</vt:lpstr>
      <vt:lpstr>Slide 14</vt:lpstr>
      <vt:lpstr>Login form</vt:lpstr>
      <vt:lpstr>System supported details</vt:lpstr>
      <vt:lpstr>footer</vt:lpstr>
      <vt:lpstr>Model website</vt:lpstr>
      <vt:lpstr>Thanks for watching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Games  Devoloping</dc:title>
  <dc:creator>SethuPathi</dc:creator>
  <cp:lastModifiedBy>SethuPathi</cp:lastModifiedBy>
  <cp:revision>35</cp:revision>
  <dcterms:created xsi:type="dcterms:W3CDTF">2023-01-20T15:24:11Z</dcterms:created>
  <dcterms:modified xsi:type="dcterms:W3CDTF">2023-01-22T03:31:04Z</dcterms:modified>
</cp:coreProperties>
</file>